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PGq2Zrk/EL2yfInWwCQtdfeZH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5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2" name="Google Shape;1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2663062" y="-3228100"/>
            <a:ext cx="15357113" cy="21475387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812861" y="7879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79" r="-3377" b="-2125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3940395" y="787892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16" b="-125736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7167526" y="78400"/>
            <a:ext cx="5555208" cy="4704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3659" r="-3714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427125" y="4559675"/>
            <a:ext cx="17770200" cy="27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lang="en-US" sz="7705">
                <a:solidFill>
                  <a:srgbClr val="009CFF"/>
                </a:solidFill>
              </a:rPr>
              <a:t>AI Powered Doctor Appointment System</a:t>
            </a:r>
            <a:endParaRPr sz="7705">
              <a:solidFill>
                <a:srgbClr val="009C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5"/>
              <a:buFont typeface="Arial"/>
              <a:buNone/>
            </a:pPr>
            <a:r>
              <a:rPr lang="en-US" sz="7705">
                <a:solidFill>
                  <a:srgbClr val="009CFF"/>
                </a:solidFill>
              </a:rPr>
              <a:t>           with Symptom-Based Routing</a:t>
            </a:r>
            <a:endParaRPr sz="7705">
              <a:solidFill>
                <a:srgbClr val="009CFF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7855242" y="8615350"/>
            <a:ext cx="45387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lang="en-US" sz="5098" b="1">
                <a:solidFill>
                  <a:srgbClr val="D9D9D9"/>
                </a:solidFill>
              </a:rPr>
              <a:t>404 Not Found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6" name="Google Shape;96;p2"/>
          <p:cNvSpPr/>
          <p:nvPr/>
        </p:nvSpPr>
        <p:spPr>
          <a:xfrm rot="-5400000">
            <a:off x="2508230" y="-5643343"/>
            <a:ext cx="15357113" cy="2157367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7" name="Google Shape;9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3967640" y="3971310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"/>
          <p:cNvSpPr txBox="1"/>
          <p:nvPr/>
        </p:nvSpPr>
        <p:spPr>
          <a:xfrm>
            <a:off x="-600050" y="312525"/>
            <a:ext cx="19809600" cy="10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lang="en-US" sz="7036">
                <a:solidFill>
                  <a:srgbClr val="FFFFFF"/>
                </a:solidFill>
              </a:rPr>
              <a:t>Theme: Healthcare Technology</a:t>
            </a:r>
            <a:endParaRPr sz="70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568551" y="3485800"/>
            <a:ext cx="17700600" cy="48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 algn="l" rtl="0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 dirty="0">
                <a:solidFill>
                  <a:srgbClr val="E5E0DF"/>
                </a:solidFill>
              </a:rPr>
              <a:t>Manual appointment chaos</a:t>
            </a:r>
            <a:endParaRPr sz="3600" dirty="0">
              <a:solidFill>
                <a:srgbClr val="E5E0DF"/>
              </a:solidFill>
            </a:endParaRPr>
          </a:p>
          <a:p>
            <a:pPr marL="457200" lvl="0" indent="-457200" algn="l" rtl="0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 dirty="0">
                <a:solidFill>
                  <a:srgbClr val="E5E0DF"/>
                </a:solidFill>
              </a:rPr>
              <a:t>Poor patient experience due to long wait times.</a:t>
            </a:r>
            <a:endParaRPr sz="3600" dirty="0">
              <a:solidFill>
                <a:srgbClr val="E5E0DF"/>
              </a:solidFill>
            </a:endParaRPr>
          </a:p>
          <a:p>
            <a:pPr marL="457200" lvl="0" indent="-457200" algn="l" rtl="0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 dirty="0">
                <a:solidFill>
                  <a:srgbClr val="E5E0DF"/>
                </a:solidFill>
              </a:rPr>
              <a:t>Operational inefficiencies and miscommunication.</a:t>
            </a:r>
            <a:endParaRPr sz="3600" dirty="0">
              <a:solidFill>
                <a:srgbClr val="E5E0DF"/>
              </a:solidFill>
            </a:endParaRPr>
          </a:p>
          <a:p>
            <a:pPr marL="457200" lvl="0" indent="-457200" algn="l" rtl="0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 dirty="0">
                <a:solidFill>
                  <a:srgbClr val="E5E0DF"/>
                </a:solidFill>
              </a:rPr>
              <a:t>Bottleneck in providing timely patient care.</a:t>
            </a:r>
            <a:endParaRPr sz="3600" dirty="0">
              <a:solidFill>
                <a:srgbClr val="E5E0DF"/>
              </a:solidFill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-214300" y="1287913"/>
            <a:ext cx="18678900" cy="20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36">
                <a:solidFill>
                  <a:schemeClr val="lt1"/>
                </a:solidFill>
              </a:rPr>
              <a:t>Hours in lines Minutes with Doctors</a:t>
            </a:r>
            <a:endParaRPr sz="5736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36">
                <a:solidFill>
                  <a:schemeClr val="lt1"/>
                </a:solidFill>
              </a:rPr>
              <a:t>“Fixing Delays with  Smart Tech”</a:t>
            </a:r>
            <a:endParaRPr sz="5736">
              <a:solidFill>
                <a:schemeClr val="lt1"/>
              </a:solidFill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2195828" y="6215566"/>
            <a:ext cx="164847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Patients in waiting Line creates pressure on Doctor </a:t>
            </a:r>
            <a:r>
              <a:rPr lang="en-US" sz="3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Comprising Quality</a:t>
            </a:r>
            <a:endParaRPr sz="31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2315060" y="4791093"/>
            <a:ext cx="8938800" cy="7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Phone Calls,Paper logs creates </a:t>
            </a:r>
            <a:r>
              <a:rPr lang="en-US" sz="3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Frustrating  Delays</a:t>
            </a:r>
            <a:endParaRPr sz="31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2195828" y="7685200"/>
            <a:ext cx="19043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Miscommunication between departments leads to </a:t>
            </a:r>
            <a:r>
              <a:rPr lang="en-US" sz="3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wasted Slots ,no Shows Overwhelmed Staff</a:t>
            </a:r>
            <a:endParaRPr sz="31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2315060" y="9056513"/>
            <a:ext cx="147699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Not all wounds bleed, </a:t>
            </a:r>
            <a:r>
              <a:rPr lang="en-US" sz="31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Some internal injuries could go critical </a:t>
            </a:r>
            <a:r>
              <a:rPr lang="en-US" sz="3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While waiting</a:t>
            </a:r>
            <a:r>
              <a:rPr lang="en-US" sz="31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1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/>
          <p:nvPr/>
        </p:nvSpPr>
        <p:spPr>
          <a:xfrm rot="-5400000">
            <a:off x="4114400" y="-4086518"/>
            <a:ext cx="10058909" cy="1823196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0" name="Google Shape;110;p3"/>
          <p:cNvSpPr/>
          <p:nvPr/>
        </p:nvSpPr>
        <p:spPr>
          <a:xfrm rot="-5400000">
            <a:off x="3980172" y="-4116368"/>
            <a:ext cx="10327658" cy="18477679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1" name="Google Shape;111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8233" y="1444"/>
            <a:ext cx="18906884" cy="1028411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"/>
          <p:cNvSpPr txBox="1"/>
          <p:nvPr/>
        </p:nvSpPr>
        <p:spPr>
          <a:xfrm>
            <a:off x="-150" y="861050"/>
            <a:ext cx="182880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1627165" y="2518077"/>
            <a:ext cx="9937144" cy="84574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 txBox="1"/>
          <p:nvPr/>
        </p:nvSpPr>
        <p:spPr>
          <a:xfrm>
            <a:off x="3235725" y="2029163"/>
            <a:ext cx="79962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</a:rPr>
              <a:t>All in One Digital Management Platform:-</a:t>
            </a:r>
            <a:endParaRPr sz="29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solidFill>
                  <a:schemeClr val="lt1"/>
                </a:solidFill>
              </a:rPr>
              <a:t>			</a:t>
            </a:r>
            <a:endParaRPr sz="2900">
              <a:solidFill>
                <a:schemeClr val="lt1"/>
              </a:solidFill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4269500" y="2950913"/>
            <a:ext cx="88989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lang="en-US" sz="2900" b="1">
                <a:solidFill>
                  <a:schemeClr val="lt1"/>
                </a:solidFill>
              </a:rPr>
              <a:t>Admin Panel: </a:t>
            </a:r>
            <a:r>
              <a:rPr lang="en-US" sz="2900">
                <a:solidFill>
                  <a:schemeClr val="lt1"/>
                </a:solidFill>
              </a:rPr>
              <a:t>Centralized Hospital/clinic control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4269500" y="3718025"/>
            <a:ext cx="76959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lang="en-US" sz="2900" b="1">
                <a:solidFill>
                  <a:schemeClr val="lt1"/>
                </a:solidFill>
              </a:rPr>
              <a:t>User Panel:</a:t>
            </a:r>
            <a:r>
              <a:rPr lang="en-US" sz="2900">
                <a:solidFill>
                  <a:schemeClr val="lt1"/>
                </a:solidFill>
              </a:rPr>
              <a:t> Intuitive Patient Service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4382793" y="4583825"/>
            <a:ext cx="44259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lang="en-US" sz="2900" b="1">
                <a:solidFill>
                  <a:schemeClr val="lt1"/>
                </a:solidFill>
              </a:rPr>
              <a:t>Key Innovations:</a:t>
            </a:r>
            <a:endParaRPr sz="29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lt1"/>
              </a:solidFill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10385550" y="6334700"/>
            <a:ext cx="60879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Seamless Appointment Making</a:t>
            </a:r>
            <a:endParaRPr sz="2900">
              <a:solidFill>
                <a:schemeClr val="lt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Real Time Queue Tracking</a:t>
            </a:r>
            <a:endParaRPr sz="2900">
              <a:solidFill>
                <a:schemeClr val="lt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Free from Cash counters lines</a:t>
            </a:r>
            <a:endParaRPr sz="29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chemeClr val="lt1"/>
              </a:solidFill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9460700" y="550557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➢"/>
            </a:pPr>
            <a:r>
              <a:rPr lang="en-US" sz="2900" b="1">
                <a:solidFill>
                  <a:schemeClr val="lt1"/>
                </a:solidFill>
              </a:rPr>
              <a:t>For Patients :</a:t>
            </a:r>
            <a:endParaRPr sz="2900" b="1">
              <a:solidFill>
                <a:schemeClr val="lt1"/>
              </a:solidFill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1464775" y="5406875"/>
            <a:ext cx="37494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➢"/>
            </a:pPr>
            <a:r>
              <a:rPr lang="en-US" sz="2900" b="1">
                <a:solidFill>
                  <a:schemeClr val="lt1"/>
                </a:solidFill>
              </a:rPr>
              <a:t>For Hospitals :</a:t>
            </a:r>
            <a:endParaRPr sz="2900" b="1">
              <a:solidFill>
                <a:schemeClr val="lt1"/>
              </a:solidFill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2187050" y="6117625"/>
            <a:ext cx="6188100" cy="28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Manage Appointments</a:t>
            </a:r>
            <a:endParaRPr sz="2900">
              <a:solidFill>
                <a:schemeClr val="lt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Service Load Analytics  for Staff Optimization</a:t>
            </a:r>
            <a:endParaRPr sz="2900">
              <a:solidFill>
                <a:schemeClr val="lt1"/>
              </a:solidFill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Edit Clinic and Doctor Profile Dynamically</a:t>
            </a:r>
            <a:endParaRPr sz="29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7" name="Google Shape;127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8" name="Google Shape;128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 title="Adobe Express - fil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8077" y="-174300"/>
            <a:ext cx="6855322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5" name="Google Shape;135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6" name="Google Shape;136;p5"/>
          <p:cNvSpPr txBox="1"/>
          <p:nvPr/>
        </p:nvSpPr>
        <p:spPr>
          <a:xfrm>
            <a:off x="4832017" y="2012747"/>
            <a:ext cx="91308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938888" y="3522474"/>
            <a:ext cx="4884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820700" y="1737088"/>
            <a:ext cx="17120400" cy="78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Register/Login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logs into the system using existing credentials or creates a new account.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Allow Location Access / Select Manually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app asks for location permission to find nearby hospitals, or the patient can choose a location manually.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Choose Hospital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selects a hospital from the available options based on their location.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Enter Symptoms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inputs their symptoms into the system.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AI Model Suggests Doctor Type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Based on the entered symptoms, an AI model predicts and suggests the appropriate type of doctor (e.g., ENT, dermatologist).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Select Doctor &amp; View Time Slots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selects a doctor from the suggested list and views available time slots for appointments.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Book Appointment &amp; Pay Fee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finalizes the appointment and completes the payment process.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-US" sz="2300" b="1">
                <a:solidFill>
                  <a:schemeClr val="lt1"/>
                </a:solidFill>
              </a:rPr>
              <a:t>View Confirmation &amp; Queue Status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A confirmation is shown along with the patient’s position in the live queue (if available).</a:t>
            </a:r>
            <a:endParaRPr sz="23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3884475" y="468838"/>
            <a:ext cx="10454100" cy="10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Explanation</a:t>
            </a:r>
            <a:endParaRPr sz="8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5" name="Google Shape;145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6" name="Google Shape;146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6"/>
          <p:cNvSpPr txBox="1"/>
          <p:nvPr/>
        </p:nvSpPr>
        <p:spPr>
          <a:xfrm>
            <a:off x="2918452" y="-731526"/>
            <a:ext cx="11027700" cy="18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8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sz="5862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862">
                <a:solidFill>
                  <a:srgbClr val="FFFFFF"/>
                </a:solidFill>
              </a:rPr>
              <a:t>The Future of Healthcare</a:t>
            </a:r>
            <a:endParaRPr sz="5862">
              <a:solidFill>
                <a:srgbClr val="FFFFFF"/>
              </a:solidFill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368650" y="2294400"/>
            <a:ext cx="17030700" cy="60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95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AI-Powered Smart Triage Novelty: First system to prioritize appointments based on symptom severity (not just "first come, first served").</a:t>
            </a:r>
            <a:endParaRPr sz="4200">
              <a:solidFill>
                <a:schemeClr val="lt1"/>
              </a:solidFill>
            </a:endParaRPr>
          </a:p>
          <a:p>
            <a:pPr marL="457200" lvl="0" indent="-495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Uses NLP to analyze patient inputs (e.g., "chest pain" → flagged as urgent).</a:t>
            </a:r>
            <a:endParaRPr sz="4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1"/>
                </a:solidFill>
              </a:rPr>
              <a:t>   Real-Time Dynamic Scheduling</a:t>
            </a:r>
            <a:endParaRPr sz="4200">
              <a:solidFill>
                <a:schemeClr val="lt1"/>
              </a:solidFill>
            </a:endParaRPr>
          </a:p>
          <a:p>
            <a:pPr marL="457200" lvl="0" indent="-495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Novelty: Self-adjusting slots—auto-reschedules if a doctor runs late or a critical case arrives.</a:t>
            </a:r>
            <a:endParaRPr sz="4200">
              <a:solidFill>
                <a:schemeClr val="lt1"/>
              </a:solidFill>
            </a:endParaRPr>
          </a:p>
          <a:p>
            <a:pPr marL="457200" lvl="0" indent="-495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Reduces wait times by 40% (vs. static systems).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/>
          <p:nvPr/>
        </p:nvSpPr>
        <p:spPr>
          <a:xfrm rot="-5400000">
            <a:off x="1551552" y="-556050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4" name="Google Shape;154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3960120" y="-7754715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 txBox="1"/>
          <p:nvPr/>
        </p:nvSpPr>
        <p:spPr>
          <a:xfrm>
            <a:off x="414750" y="-486550"/>
            <a:ext cx="16143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endParaRPr sz="5662">
              <a:solidFill>
                <a:srgbClr val="FFFFFF"/>
              </a:solidFill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951750" y="173075"/>
            <a:ext cx="165567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</a:rPr>
              <a:t>Drawbacks </a:t>
            </a:r>
            <a:endParaRPr sz="6000" b="1">
              <a:solidFill>
                <a:schemeClr val="lt1"/>
              </a:solidFill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5559400" y="4193100"/>
            <a:ext cx="6347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lt1"/>
                </a:solidFill>
              </a:rPr>
              <a:t> Showstopper</a:t>
            </a:r>
            <a:endParaRPr sz="6000" b="1">
              <a:solidFill>
                <a:schemeClr val="lt1"/>
              </a:solidFill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2124450" y="1097125"/>
            <a:ext cx="142113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lang="en-US" sz="3100" b="1">
                <a:solidFill>
                  <a:schemeClr val="lt1"/>
                </a:solidFill>
              </a:rPr>
              <a:t>If Hospitals Don’t Registe</a:t>
            </a:r>
            <a:r>
              <a:rPr lang="en-US" sz="3100">
                <a:solidFill>
                  <a:schemeClr val="lt1"/>
                </a:solidFill>
              </a:rPr>
              <a:t>r : System FailsWhy? No adoption = no data for AI to learn or optimize schedules. </a:t>
            </a:r>
            <a:endParaRPr sz="310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lt1"/>
              </a:solidFill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lang="en-US" sz="3100" b="1">
                <a:solidFill>
                  <a:schemeClr val="lt1"/>
                </a:solidFill>
              </a:rPr>
              <a:t>Patients keep calling clinics directly </a:t>
            </a:r>
            <a:r>
              <a:rPr lang="en-US" sz="3100">
                <a:solidFill>
                  <a:schemeClr val="lt1"/>
                </a:solidFill>
              </a:rPr>
              <a:t>:chaos continues.Doctors ignore the system → double bookings return.</a:t>
            </a:r>
            <a:endParaRPr sz="310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lt1"/>
              </a:solidFill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3169650" y="5717225"/>
            <a:ext cx="12824400" cy="43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lang="en-US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Dynamic Location Filtering:El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iminates confusion for users .        . . . .                                                  unfamiliar with hospital locations.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lang="en-US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AI-Powered Triage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Reduces misdiagnosis risk by guiding patients                                       .                                     to the right specialist.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lang="en-US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Enterprise API: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Licensing for integration with existing systems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lang="en-US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Analytics: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Premium insights for hospitals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9996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5" name="Google Shape;165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66" name="Google Shape;166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758482" y="2918623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8"/>
          <p:cNvSpPr txBox="1"/>
          <p:nvPr/>
        </p:nvSpPr>
        <p:spPr>
          <a:xfrm>
            <a:off x="4663116" y="1813757"/>
            <a:ext cx="9130800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6062">
                <a:solidFill>
                  <a:srgbClr val="FFFFFF"/>
                </a:solidFill>
              </a:rPr>
              <a:t>404NotFound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2574600" y="3970700"/>
            <a:ext cx="13138800" cy="3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</a:t>
            </a:r>
            <a:r>
              <a:rPr lang="en-US" sz="4220" b="1" i="0" u="none" strike="noStrike" cap="non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                                                Contact Details</a:t>
            </a:r>
            <a:endParaRPr sz="4220" b="1" i="0" u="none" strike="noStrike" cap="non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l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Mahak                                                            9053436972</a:t>
            </a:r>
            <a:endParaRPr sz="4220" b="1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l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Md. Gulfam                                                  9534006577</a:t>
            </a:r>
            <a:endParaRPr sz="4220" b="1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l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Arghadeep Das                                           7872863675</a:t>
            </a:r>
            <a:endParaRPr sz="4220" b="1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l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Sagar Maheshwari                                    8955650560   </a:t>
            </a:r>
            <a:endParaRPr sz="4220" b="1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4" name="Google Shape;174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75" name="Google Shape;175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 txBox="1"/>
          <p:nvPr/>
        </p:nvSpPr>
        <p:spPr>
          <a:xfrm>
            <a:off x="3326610" y="1676130"/>
            <a:ext cx="11803800" cy="6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Office PowerPoint</Application>
  <PresentationFormat>Custom</PresentationFormat>
  <Paragraphs>60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Playfair Display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cp:lastModifiedBy>Sagar Maheshwari</cp:lastModifiedBy>
  <cp:revision>1</cp:revision>
  <dcterms:created xsi:type="dcterms:W3CDTF">2006-08-16T00:00:00Z</dcterms:created>
  <dcterms:modified xsi:type="dcterms:W3CDTF">2025-07-08T07:56:49Z</dcterms:modified>
</cp:coreProperties>
</file>